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CAD085-E8A6-8845-BD4E-CB4CCA059FC4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31 - Ορθογώνιο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38 - Ορθογώνιο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39 - Ορθογώνιο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40 - Ορθογώνιο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41 - Ορθογώνιο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56" name="55 - Ορθογώνιο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64 - Ορθογώνιο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65 - Ορθογώνιο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66 - Ορθογώνιο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CAD085-E8A6-8845-BD4E-CB4CCA059FC4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CAD085-E8A6-8845-BD4E-CB4CCA059FC4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CAD085-E8A6-8845-BD4E-CB4CCA059FC4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- Ελεύθερη σχεδίαση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14 - Ελεύθερη σχεδίαση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12 - Ελεύθερη σχεδίαση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15 - Ελεύθερη σχεδίαση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16 - Ελεύθερη σχεδίαση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17 - Ελεύθερη σχεδίαση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18 - Ελεύθερη σχεδίαση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19 - Ελεύθερη σχεδίαση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20 - Ελεύθερη σχεδίαση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21 - Ελεύθερη σχεδίαση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22 - Ελεύθερη σχεδίαση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23 - Ελεύθερη σχεδίαση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24 - Ελεύθερη σχεδίαση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25 - Ελεύθερη σχεδίαση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26 - Ελεύθερη σχεδίαση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CAD085-E8A6-8845-BD4E-CB4CCA059FC4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6 - Ορθογώνιο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8" name="7 - Ορθογώνιο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8 - Ορθογώνιο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9 - Ορθογώνιο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- Ορθογώνιο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11 - Ορθογώνιο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CAD085-E8A6-8845-BD4E-CB4CCA059FC4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- Ορθογώνιο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CAD085-E8A6-8845-BD4E-CB4CCA059FC4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15 - Ορθογώνιο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16 - Ορθογώνιο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17 - Ορθογώνιο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18 - Ορθογώνιο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19 - Ορθογώνιο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20 - Ορθογώνιο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21 - Ορθογώνιο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28 - Ορθογώνιο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29 - Ορθογώνιο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CAD085-E8A6-8845-BD4E-CB4CCA059FC4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CAD085-E8A6-8845-BD4E-CB4CCA059FC4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CAD085-E8A6-8845-BD4E-CB4CCA059FC4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8 - Ευθεία γραμμή σύνδεσης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9 - Ομάδα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14 - Ευθεία γραμμή σύνδεσης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5 - Ευθεία γραμμή σύνδεσης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16 - Ευθεία γραμμή σύνδεσης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1 - Τίτλος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grpSp>
        <p:nvGrpSpPr>
          <p:cNvPr id="14" name="13 - Ομάδα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10 - Ευθεία γραμμή σύνδεσης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11 - Ευθεία γραμμή σύνδεσης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- Ευθεία γραμμή σύνδεσης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17 - Ομάδα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18 - Ευθεία γραμμή σύνδεσης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- Ευθεία γραμμή σύνδεσης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- Ευθεία γραμμή σύνδεσης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5BCAD085-E8A6-8845-BD4E-CB4CCA059FC4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Ορθογώνιο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- Ορθογώνιο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- Ορθογώνιο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- Ορθογώνιο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- Ορθογώνιο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11 - Ορθογώνιο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14 - Ορθογώνιο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15 - Ορθογώνιο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16 - Ορθογώνιο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BCAD085-E8A6-8845-BD4E-CB4CCA059FC4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C1FF6DA9-008F-8B48-92A6-B652298478B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SER\Desktop\FB\&#923;&#921;&#914;&#913;&#916;&#917;&#921;&#913;%203&#959;\STEM-%20EKPAIDEYTIKH%20ROMPOTIKH\&#961;&#959;&#956;&#960;&#959;&#964;%20&#945;&#961;&#953;&#949;&#955;\&#919;%20&#956;&#959;&#965;&#963;&#953;&#954;&#951;%20&#964;&#969;&#957;%20&#945;&#947;&#969;&#957;&#953;&#963;&#956;&#945;&#964;&#969;&#957;_%20survivor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2513" y="4124131"/>
            <a:ext cx="8481527" cy="2612571"/>
          </a:xfrm>
        </p:spPr>
        <p:txBody>
          <a:bodyPr>
            <a:noAutofit/>
          </a:bodyPr>
          <a:lstStyle/>
          <a:p>
            <a:r>
              <a:rPr sz="5400"/>
              <a:t>Οδηγίες Χρήσης &amp; Λειτουργίες του Ρομπότ Ariel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1641" y="783771"/>
            <a:ext cx="7772400" cy="1508760"/>
          </a:xfrm>
        </p:spPr>
        <p:txBody>
          <a:bodyPr/>
          <a:lstStyle/>
          <a:p>
            <a:pPr algn="r"/>
            <a:r>
              <a:rPr b="1" i="1"/>
              <a:t>Εγχειρίδιο και </a:t>
            </a:r>
            <a:r>
              <a:rPr b="1" i="1" smtClean="0"/>
              <a:t>troubleshooting</a:t>
            </a:r>
            <a:endParaRPr lang="el-GR" b="1" i="1" dirty="0" smtClean="0"/>
          </a:p>
          <a:p>
            <a:pPr algn="r"/>
            <a:r>
              <a:rPr lang="el-GR" b="1" i="1" dirty="0" smtClean="0"/>
              <a:t>3</a:t>
            </a:r>
            <a:r>
              <a:rPr lang="el-GR" b="1" i="1" baseline="30000" dirty="0" smtClean="0"/>
              <a:t>ο</a:t>
            </a:r>
            <a:r>
              <a:rPr lang="el-GR" b="1" i="1" dirty="0" smtClean="0"/>
              <a:t> Δημοτικό Σχολείο Λιβαδειάς</a:t>
            </a:r>
          </a:p>
          <a:p>
            <a:pPr algn="r"/>
            <a:r>
              <a:rPr lang="el-GR" b="1" i="1" dirty="0" smtClean="0"/>
              <a:t>Ε΄ Τάξη</a:t>
            </a:r>
          </a:p>
          <a:p>
            <a:pPr algn="r"/>
            <a:r>
              <a:rPr lang="el-GR" b="1" i="1" dirty="0" smtClean="0"/>
              <a:t>Εκπαιδευτικός</a:t>
            </a:r>
            <a:r>
              <a:rPr lang="en-US" b="1" i="1" dirty="0" smtClean="0"/>
              <a:t>:</a:t>
            </a:r>
            <a:r>
              <a:rPr lang="el-GR" b="1" i="1" dirty="0" smtClean="0"/>
              <a:t> Ντέλλα Ιωάννα.</a:t>
            </a:r>
            <a:endParaRPr b="1" i="1"/>
          </a:p>
        </p:txBody>
      </p:sp>
      <p:pic>
        <p:nvPicPr>
          <p:cNvPr id="4" name="Η μουσικη των αγωνισματων_ survivor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8768896" y="6354147"/>
            <a:ext cx="244475" cy="244475"/>
          </a:xfrm>
          <a:prstGeom prst="rect">
            <a:avLst/>
          </a:prstGeom>
        </p:spPr>
      </p:pic>
      <p:sp>
        <p:nvSpPr>
          <p:cNvPr id="1028" name="AutoShape 4" descr="C:\Users\USER\AppData\Local\Temp\{918F83C0-0CF9-4E12-9557-3903209A839F}.tm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futuristic_underwater_robot_named_Ariel_collecti.convert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57" y="942390"/>
            <a:ext cx="8070980" cy="4739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reflection blurRad="6350" stA="50000" endA="300" endPos="90000" dir="5400000" sy="-100000" algn="bl" rotWithShape="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29207" y="270027"/>
            <a:ext cx="8500187" cy="99893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ΣΥΛΛΟΓΗ ΑΠΟΒΛΗΤΩΝ</a:t>
            </a:r>
            <a:endParaRPr kumimoji="0" lang="en-US" sz="4400" b="1" i="1" u="none" strike="noStrike" kern="1200" cap="all" spc="0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861" y="279917"/>
            <a:ext cx="8500188" cy="1231641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b="1" cap="all" spc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Αποκατάσταση του </a:t>
            </a:r>
            <a:r>
              <a:rPr b="1" cap="all" spc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θαλάσσιου </a:t>
            </a:r>
            <a:r>
              <a:rPr b="1" cap="all" spc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οικοσυστήματος</a:t>
            </a:r>
          </a:p>
        </p:txBody>
      </p:sp>
      <p:pic>
        <p:nvPicPr>
          <p:cNvPr id="3" name="Picture 2" descr="A_futuristic_underwater_robot_named_Ariel_restorin.convert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65" y="1194318"/>
            <a:ext cx="8089641" cy="4711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reflection blurRad="6350" stA="50000" endA="300" endPos="90000" dir="5400000" sy="-100000" algn="bl" rotWithShape="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45" y="233265"/>
            <a:ext cx="8444204" cy="914400"/>
          </a:xfrm>
          <a:solidFill>
            <a:schemeClr val="tx2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b="1" cap="all" spc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Κάλεσμα στη Δράση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1845" y="5421086"/>
            <a:ext cx="84442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4000" b="1" i="1"/>
              <a:t>Όλοι μπορούμε να συμβάλουμε στην προστασία του περιβάλλοντος!</a:t>
            </a:r>
          </a:p>
        </p:txBody>
      </p:sp>
      <p:pic>
        <p:nvPicPr>
          <p:cNvPr id="4" name="Picture 3" descr="A_futuristic_underwater_robot_named_Ariel_restorin.convert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45" y="867746"/>
            <a:ext cx="8192277" cy="44040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reflection blurRad="6350" stA="50000" endA="300" endPos="90000" dir="5400000" sy="-100000" algn="bl" rotWithShape="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513183" y="4693298"/>
            <a:ext cx="8518849" cy="1894114"/>
          </a:xfr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/>
            <a:r>
              <a:rPr lang="el-GR" sz="6000" b="1" i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ΣΑΣ ΕΥΧΑΡΙΣΤΟΥΜΕ ΠΟΛΎ!!!</a:t>
            </a:r>
            <a:endParaRPr lang="el-GR" sz="6000" b="1" i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Στιγμιότυπο οθόνης 2025-06-17 16594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3059" y="627354"/>
            <a:ext cx="7324531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514" y="512064"/>
            <a:ext cx="8444204" cy="9144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sz="4400" b="1" i="1" cap="all" spc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Τι είναι το ρομπότ Ariel;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514" y="1783559"/>
            <a:ext cx="8444204" cy="4906489"/>
          </a:xfrm>
        </p:spPr>
        <p:txBody>
          <a:bodyPr/>
          <a:lstStyle/>
          <a:p>
            <a:pPr algn="r">
              <a:buNone/>
            </a:pPr>
            <a:r>
              <a:rPr lang="el-GR" sz="4800" dirty="0" smtClean="0"/>
              <a:t>   </a:t>
            </a:r>
            <a:r>
              <a:rPr sz="4800" smtClean="0"/>
              <a:t>Το </a:t>
            </a:r>
            <a:r>
              <a:rPr sz="4800"/>
              <a:t>ρομπότ Ariel είναι ένα προηγμένο υποβρύχιο αυτόνομο όχημα σχεδιασμένο για έρευνα, περιβαλλοντική ανάλυση και επιχειρήσεις διάσωσης.</a:t>
            </a:r>
          </a:p>
          <a:p>
            <a:endParaRPr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83" y="233266"/>
            <a:ext cx="8500187" cy="76511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sz="3600" b="1" i="1" cap="all" spc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Χαρακτηριστικά του Ρομπότ Ariel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83" y="1426463"/>
            <a:ext cx="8500187" cy="5291577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t>Το ρομπότ Ariel είναι εξοπλισμένο </a:t>
            </a:r>
            <a:r>
              <a:rPr/>
              <a:t>με</a:t>
            </a:r>
            <a:r>
              <a:rPr smtClean="0"/>
              <a:t>:</a:t>
            </a:r>
            <a:endParaRPr lang="el-GR" dirty="0" smtClean="0"/>
          </a:p>
          <a:p>
            <a:pPr>
              <a:buNone/>
            </a:pPr>
            <a:endParaRPr/>
          </a:p>
          <a:p>
            <a:r>
              <a:rPr smtClean="0"/>
              <a:t>Αυτόνομο </a:t>
            </a:r>
            <a:r>
              <a:rPr/>
              <a:t>σύστημα </a:t>
            </a:r>
            <a:r>
              <a:rPr smtClean="0"/>
              <a:t>πλοήγησης: </a:t>
            </a:r>
            <a:r>
              <a:t>Χρησιμοποιεί αισθητήρες και τεχνητή νοημοσύνη για πλοήγηση σε υποθαλάσσια </a:t>
            </a:r>
            <a:r>
              <a:rPr/>
              <a:t>περιβάλλοντα</a:t>
            </a:r>
            <a:r>
              <a:rPr smtClean="0"/>
              <a:t>.</a:t>
            </a:r>
            <a:endParaRPr lang="el-GR" dirty="0" smtClean="0"/>
          </a:p>
          <a:p>
            <a:endParaRPr/>
          </a:p>
          <a:p>
            <a:r>
              <a:rPr smtClean="0"/>
              <a:t>Υψηλής </a:t>
            </a:r>
            <a:r>
              <a:rPr/>
              <a:t>ανάλυσης </a:t>
            </a:r>
            <a:r>
              <a:rPr smtClean="0"/>
              <a:t>αισθητήρες: </a:t>
            </a:r>
            <a:r>
              <a:t>Καταγράφει δεδομένα όπως βάθος, θερμοκρασία, αλατότητα και επίπεδα </a:t>
            </a:r>
            <a:r>
              <a:rPr/>
              <a:t>ρύπανσης</a:t>
            </a:r>
            <a:r>
              <a:rPr smtClean="0"/>
              <a:t>.</a:t>
            </a:r>
            <a:endParaRPr lang="el-GR" dirty="0" smtClean="0"/>
          </a:p>
          <a:p>
            <a:endParaRPr/>
          </a:p>
          <a:p>
            <a:r>
              <a:rPr smtClean="0"/>
              <a:t>Διασύνδεση </a:t>
            </a:r>
            <a:r>
              <a:t>με </a:t>
            </a:r>
            <a:r>
              <a:rPr/>
              <a:t>σταθμούς </a:t>
            </a:r>
            <a:r>
              <a:rPr smtClean="0"/>
              <a:t>ελέγχου: </a:t>
            </a:r>
            <a:r>
              <a:t>Επιτρέπει τη μετάδοση δεδομένων σε πραγματικό χρόνο μέσω υποβρύχιων επικοινωνιακών </a:t>
            </a:r>
            <a:r>
              <a:rPr/>
              <a:t>δικτύων</a:t>
            </a:r>
            <a:r>
              <a:rPr smtClean="0"/>
              <a:t>.</a:t>
            </a:r>
            <a:endParaRPr lang="el-GR" dirty="0" smtClean="0"/>
          </a:p>
          <a:p>
            <a:endParaRPr/>
          </a:p>
          <a:p>
            <a:r>
              <a:rPr smtClean="0"/>
              <a:t>Ανθεκτική κατασκευή: </a:t>
            </a:r>
            <a:r>
              <a:t>Σχεδιασμένο για αντοχή σε ακραίες θαλάσσιες συνθήκες.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207" y="895179"/>
            <a:ext cx="8602825" cy="5822861"/>
          </a:xfrm>
        </p:spPr>
        <p:txBody>
          <a:bodyPr>
            <a:normAutofit fontScale="85000" lnSpcReduction="10000"/>
          </a:bodyPr>
          <a:lstStyle/>
          <a:p>
            <a:endParaRPr lang="en-US" dirty="0" smtClean="0"/>
          </a:p>
          <a:p>
            <a:r>
              <a:rPr smtClean="0"/>
              <a:t>Ενεργοποίηση </a:t>
            </a:r>
            <a:r>
              <a:rPr/>
              <a:t>&amp; </a:t>
            </a:r>
            <a:r>
              <a:rPr smtClean="0"/>
              <a:t>Εκκίνηση: </a:t>
            </a:r>
            <a:r>
              <a:rPr lang="en-US" dirty="0" smtClean="0"/>
              <a:t>H</a:t>
            </a:r>
            <a:r>
              <a:rPr smtClean="0"/>
              <a:t> </a:t>
            </a:r>
            <a:r>
              <a:t>Ariel προγραμματίζεται πριν την </a:t>
            </a:r>
            <a:r>
              <a:rPr/>
              <a:t>αποστολή </a:t>
            </a:r>
            <a:r>
              <a:rPr smtClean="0"/>
              <a:t>τ</a:t>
            </a:r>
            <a:r>
              <a:rPr lang="el-GR" dirty="0" smtClean="0"/>
              <a:t>ης</a:t>
            </a:r>
            <a:r>
              <a:rPr smtClean="0"/>
              <a:t>.</a:t>
            </a:r>
            <a:endParaRPr lang="el-GR" dirty="0" smtClean="0"/>
          </a:p>
          <a:p>
            <a:endParaRPr/>
          </a:p>
          <a:p>
            <a:r>
              <a:rPr smtClean="0"/>
              <a:t>Ανάλυση περιβάλλοντος: </a:t>
            </a:r>
            <a:r>
              <a:t>Οι </a:t>
            </a:r>
            <a:r>
              <a:rPr/>
              <a:t>αισθητήρες </a:t>
            </a:r>
            <a:r>
              <a:rPr smtClean="0"/>
              <a:t>τ</a:t>
            </a:r>
            <a:r>
              <a:rPr lang="el-GR" dirty="0" smtClean="0"/>
              <a:t>ης</a:t>
            </a:r>
            <a:r>
              <a:rPr smtClean="0"/>
              <a:t> </a:t>
            </a:r>
            <a:r>
              <a:t>καταγράφουν συνεχώς δεδομένα για τον υποβρύχιο </a:t>
            </a:r>
            <a:r>
              <a:rPr/>
              <a:t>χώρο</a:t>
            </a:r>
            <a:r>
              <a:rPr smtClean="0"/>
              <a:t>.</a:t>
            </a:r>
            <a:endParaRPr lang="el-GR" dirty="0" smtClean="0"/>
          </a:p>
          <a:p>
            <a:endParaRPr/>
          </a:p>
          <a:p>
            <a:r>
              <a:rPr smtClean="0"/>
              <a:t>Αυτόνομη πλοήγηση: </a:t>
            </a:r>
            <a:r>
              <a:t>Χρησιμοποιεί αλγορίθμους για την αποφυγή εμποδίων και τον βέλτιστο σχεδιασμό </a:t>
            </a:r>
            <a:r>
              <a:rPr/>
              <a:t>διαδρομής</a:t>
            </a:r>
            <a:r>
              <a:rPr smtClean="0"/>
              <a:t>.</a:t>
            </a:r>
            <a:endParaRPr lang="el-GR" dirty="0" smtClean="0"/>
          </a:p>
          <a:p>
            <a:endParaRPr/>
          </a:p>
          <a:p>
            <a:r>
              <a:rPr smtClean="0"/>
              <a:t>Μετάδοση δεδομένων: </a:t>
            </a:r>
            <a:r>
              <a:t>Στέλνει δεδομένα σε πραγματικό χρόνο σε ερευνητικά κέντρα ή ομάδες διάσωσης.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29207" y="130069"/>
            <a:ext cx="8500187" cy="765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1" u="none" strike="noStrike" kern="1200" cap="all" spc="0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Πώς</a:t>
            </a:r>
            <a:r>
              <a:rPr kumimoji="0" lang="el-GR" sz="3600" b="1" i="1" u="none" strike="noStrike" kern="1200" cap="all" spc="0" normalizeH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 λειτουργεί η </a:t>
            </a:r>
            <a:r>
              <a:rPr kumimoji="0" lang="en-US" sz="3600" b="1" i="1" u="none" strike="noStrike" kern="1200" cap="all" spc="0" normalizeH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ARIEL</a:t>
            </a:r>
            <a:r>
              <a:rPr lang="en-US" sz="36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;</a:t>
            </a:r>
            <a:endParaRPr kumimoji="0" lang="en-US" sz="3600" b="1" i="1" u="none" strike="noStrike" kern="1200" cap="all" spc="0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207" y="1082351"/>
            <a:ext cx="8500187" cy="569167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sz="4000" smtClean="0"/>
              <a:t>Το </a:t>
            </a:r>
            <a:r>
              <a:rPr sz="4000"/>
              <a:t>ρομπότ Ariel χρησιμοποιείται </a:t>
            </a:r>
            <a:r>
              <a:rPr sz="4000"/>
              <a:t>σε </a:t>
            </a:r>
            <a:r>
              <a:rPr sz="4000" smtClean="0"/>
              <a:t>διάφορες</a:t>
            </a:r>
            <a:r>
              <a:rPr lang="en-US" sz="4000" dirty="0" smtClean="0"/>
              <a:t> </a:t>
            </a:r>
            <a:r>
              <a:rPr sz="4000" smtClean="0"/>
              <a:t>εφαρμογές</a:t>
            </a:r>
            <a:r>
              <a:rPr sz="4000"/>
              <a:t>, </a:t>
            </a:r>
            <a:r>
              <a:rPr sz="4000"/>
              <a:t>όπως</a:t>
            </a:r>
            <a:r>
              <a:rPr sz="4000" smtClean="0"/>
              <a:t>:</a:t>
            </a:r>
            <a:endParaRPr lang="en-US" sz="4000" dirty="0" smtClean="0"/>
          </a:p>
          <a:p>
            <a:pPr>
              <a:buNone/>
            </a:pPr>
            <a:endParaRPr/>
          </a:p>
          <a:p>
            <a:r>
              <a:rPr sz="3600" smtClean="0"/>
              <a:t>Περιβαλλοντική παρακολούθηση: Ανάλυση </a:t>
            </a:r>
            <a:r>
              <a:rPr sz="3600"/>
              <a:t>της θαλάσσιας ρύπανσης και της θερμοκρασίας του </a:t>
            </a:r>
            <a:r>
              <a:rPr sz="3600"/>
              <a:t>νερού</a:t>
            </a:r>
            <a:r>
              <a:rPr sz="3600" smtClean="0"/>
              <a:t>.</a:t>
            </a:r>
            <a:endParaRPr lang="en-US" sz="3600" dirty="0" smtClean="0"/>
          </a:p>
          <a:p>
            <a:endParaRPr sz="3600"/>
          </a:p>
          <a:p>
            <a:r>
              <a:rPr sz="3600" smtClean="0"/>
              <a:t>Έρευνα </a:t>
            </a:r>
            <a:r>
              <a:rPr sz="3600"/>
              <a:t>&amp; </a:t>
            </a:r>
            <a:r>
              <a:rPr sz="3600" smtClean="0"/>
              <a:t>Διάσωση: </a:t>
            </a:r>
            <a:r>
              <a:rPr sz="3600"/>
              <a:t>Υποστήριξη σε επιχειρήσεις εντοπισμού ναυαγίων και διάσωσης </a:t>
            </a:r>
            <a:r>
              <a:rPr sz="3600"/>
              <a:t>ατόμων</a:t>
            </a:r>
            <a:r>
              <a:rPr sz="3600" smtClean="0"/>
              <a:t>.</a:t>
            </a:r>
            <a:endParaRPr lang="en-US" sz="3600" dirty="0" smtClean="0"/>
          </a:p>
          <a:p>
            <a:endParaRPr sz="3600"/>
          </a:p>
          <a:p>
            <a:r>
              <a:rPr sz="3600" smtClean="0"/>
              <a:t>Επιστημονική έρευνα: </a:t>
            </a:r>
            <a:r>
              <a:rPr sz="3600"/>
              <a:t>Χαρτογράφηση υποθαλάσσιων οικοσυστημάτων και μελέτη θαλάσσιας </a:t>
            </a:r>
            <a:r>
              <a:rPr sz="3600"/>
              <a:t>ζωής</a:t>
            </a:r>
            <a:r>
              <a:rPr sz="3600" smtClean="0"/>
              <a:t>.</a:t>
            </a:r>
            <a:endParaRPr lang="en-US" sz="3600" dirty="0" smtClean="0"/>
          </a:p>
          <a:p>
            <a:pPr>
              <a:buNone/>
            </a:pPr>
            <a:endParaRPr sz="3600"/>
          </a:p>
          <a:p>
            <a:r>
              <a:rPr sz="3600" smtClean="0"/>
              <a:t>Επιτήρηση </a:t>
            </a:r>
            <a:r>
              <a:rPr sz="3600"/>
              <a:t>λιμανιών και </a:t>
            </a:r>
            <a:r>
              <a:rPr sz="3600"/>
              <a:t>θαλάσσιων </a:t>
            </a:r>
            <a:r>
              <a:rPr sz="3600" smtClean="0"/>
              <a:t>εγκαταστάσεων: </a:t>
            </a:r>
            <a:r>
              <a:rPr sz="3600"/>
              <a:t>Χρήση για την ασφάλεια και τον έλεγχο κρίσιμων υποδομών.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29207" y="130069"/>
            <a:ext cx="8500187" cy="765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1" i="1" u="none" strike="noStrike" kern="1200" cap="all" spc="0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Εφαρμογές της </a:t>
            </a:r>
            <a:r>
              <a:rPr kumimoji="0" lang="en-US" sz="4400" b="1" i="1" u="none" strike="noStrike" kern="1200" cap="all" spc="0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ARIEL.</a:t>
            </a:r>
            <a:endParaRPr kumimoji="0" lang="en-US" sz="4400" b="1" i="1" u="none" strike="noStrike" kern="1200" cap="all" spc="0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futuristic_underwater_robot_named_Ariel_detectin.convert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86" y="998376"/>
            <a:ext cx="8080308" cy="4982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reflection blurRad="6350" stA="50000" endA="300" endPos="90000" dir="5400000" sy="-100000" algn="bl" rotWithShape="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29207" y="260697"/>
            <a:ext cx="8500187" cy="98027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anchor="t">
            <a:normAutofit fontScale="85000" lnSpcReduction="1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ΑΝΙΧΝΕΥΣΗ ΘΑΛΑΣΣΙΑΣ </a:t>
            </a:r>
            <a:r>
              <a:rPr lang="el-GR" sz="4400" b="1" i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ΜΟΛΥΝΣΗς</a:t>
            </a:r>
            <a:endParaRPr kumimoji="0" lang="en-US" sz="4400" b="1" i="1" u="none" strike="noStrike" kern="1200" cap="all" spc="0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futuristic_underwater_robot_named_Ariel_actively.convert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33922"/>
            <a:ext cx="7735078" cy="4861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reflection blurRad="6350" stA="50000" endA="300" endPos="90000" dir="5400000" sy="-100000" algn="bl" rotWithShape="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29207" y="251367"/>
            <a:ext cx="8500187" cy="765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1" i="1" u="none" strike="noStrike" kern="1200" cap="all" spc="0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ΚΑΘΑΡΙΣΜΟΣ</a:t>
            </a:r>
            <a:r>
              <a:rPr kumimoji="0" lang="el-GR" sz="4400" b="1" i="1" u="none" strike="noStrike" kern="1200" cap="all" spc="0" normalizeH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  ΤΟΥ ΩΚΕΑΝΟΥ</a:t>
            </a:r>
            <a:endParaRPr kumimoji="0" lang="en-US" sz="4400" b="1" i="1" u="none" strike="noStrike" kern="1200" cap="all" spc="0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futuristic_underwater_robot_named_Ariel_monitori.convert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415" y="746449"/>
            <a:ext cx="7903029" cy="52064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reflection blurRad="6350" stA="50000" endA="300" endPos="90000" dir="5400000" sy="-100000" algn="bl" rotWithShape="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29207" y="186612"/>
            <a:ext cx="8714793" cy="117565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anchor="t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1" u="none" strike="noStrike" kern="1200" cap="all" spc="0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ΠΑΡΑΚΟΛΟΥΘΗΣΗ ΕΠΙΠΕΔΩΝ</a:t>
            </a:r>
            <a:r>
              <a:rPr kumimoji="0" lang="el-GR" sz="4000" b="1" i="1" u="none" strike="noStrike" kern="1200" cap="all" spc="0" normalizeH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l-GR" sz="4000" b="1" i="1" u="none" strike="noStrike" kern="1200" cap="all" spc="0" normalizeH="0" noProof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ΜΟΛΥΝΣΗς</a:t>
            </a:r>
            <a:endParaRPr kumimoji="0" lang="en-US" sz="4000" b="1" i="1" u="none" strike="noStrike" kern="1200" cap="all" spc="0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Μετρό">
  <a:themeElements>
    <a:clrScheme name="Αφθονία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Μετρό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Μετρό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76</TotalTime>
  <Words>279</Words>
  <Application>Microsoft Macintosh PowerPoint</Application>
  <PresentationFormat>Προβολή στην οθόνη (4:3)</PresentationFormat>
  <Paragraphs>45</Paragraphs>
  <Slides>13</Slides>
  <Notes>0</Notes>
  <HiddenSlides>0</HiddenSlides>
  <MMClips>1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</vt:i4>
      </vt:variant>
    </vt:vector>
  </HeadingPairs>
  <TitlesOfParts>
    <vt:vector size="14" baseType="lpstr">
      <vt:lpstr>Μετρό</vt:lpstr>
      <vt:lpstr>Οδηγίες Χρήσης &amp; Λειτουργίες του Ρομπότ Ariel</vt:lpstr>
      <vt:lpstr>Διαφάνεια 2</vt:lpstr>
      <vt:lpstr>Τι είναι το ρομπότ Ariel;</vt:lpstr>
      <vt:lpstr>Χαρακτηριστικά του Ρομπότ Ariel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Αποκατάσταση του θαλάσσιου οικοσυστήματος</vt:lpstr>
      <vt:lpstr>Κάλεσμα στη Δράση</vt:lpstr>
      <vt:lpstr>ΣΑΣ ΕΥΧΑΡΙΣΤΟΥΜΕ ΠΟΛΎ!!!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Οδηγίες Χρήσης &amp; Λειτουργίες του Ρομπότ Ariel</dc:title>
  <dc:creator>USER</dc:creator>
  <dc:description>generated using python-pptx</dc:description>
  <cp:lastModifiedBy>USER</cp:lastModifiedBy>
  <cp:revision>18</cp:revision>
  <dcterms:created xsi:type="dcterms:W3CDTF">2013-01-27T09:14:16Z</dcterms:created>
  <dcterms:modified xsi:type="dcterms:W3CDTF">2025-06-17T14:06:59Z</dcterms:modified>
</cp:coreProperties>
</file>